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D5F50-3167-48E1-AD69-01A236069498}" type="datetimeFigureOut">
              <a:rPr lang="en-GB" smtClean="0"/>
              <a:pPr/>
              <a:t>01/08/2015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983B5F8-001B-4A20-9BAD-6125CD81BB2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Entrepreneurship and Business Opportunities for Professional Builders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 smtClean="0"/>
          </a:p>
          <a:p>
            <a:r>
              <a:rPr lang="en-GB" dirty="0" smtClean="0"/>
              <a:t>J.O </a:t>
            </a:r>
            <a:r>
              <a:rPr lang="en-GB" dirty="0" err="1" smtClean="0"/>
              <a:t>Alaezi</a:t>
            </a:r>
            <a:r>
              <a:rPr lang="en-GB" dirty="0" smtClean="0"/>
              <a:t> &amp; Y.D </a:t>
            </a:r>
            <a:r>
              <a:rPr lang="en-GB" dirty="0" err="1" smtClean="0"/>
              <a:t>Izam</a:t>
            </a:r>
            <a:endParaRPr lang="en-GB" dirty="0" smtClean="0"/>
          </a:p>
          <a:p>
            <a:r>
              <a:rPr lang="en-GB" dirty="0" smtClean="0"/>
              <a:t>Department of Building, University of Jos.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7327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Structured Questionnaire using 5- step scale of preference.</a:t>
            </a:r>
          </a:p>
          <a:p>
            <a:r>
              <a:rPr lang="en-GB" dirty="0" smtClean="0"/>
              <a:t>Personal interviews</a:t>
            </a:r>
          </a:p>
          <a:p>
            <a:r>
              <a:rPr lang="en-GB" dirty="0" smtClean="0"/>
              <a:t>Population of study (55 Builders in FCT, Abuja)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Method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1207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21764" y="1481141"/>
          <a:ext cx="3100471" cy="4525956"/>
        </p:xfrm>
        <a:graphic>
          <a:graphicData uri="http://schemas.openxmlformats.org/drawingml/2006/table">
            <a:tbl>
              <a:tblPr firstRow="1" firstCol="1" bandRow="1"/>
              <a:tblGrid>
                <a:gridCol w="277211"/>
                <a:gridCol w="1110016"/>
                <a:gridCol w="351395"/>
                <a:gridCol w="441195"/>
                <a:gridCol w="363108"/>
                <a:gridCol w="430654"/>
                <a:gridCol w="126892"/>
              </a:tblGrid>
              <a:tr h="2586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S/N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BUSINESS OPPORTUNITY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KNOWLEDGE BASE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INTEREST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Sum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Rank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Sum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Rank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Scaffolding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Journalism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Building Maintenance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Equipment/Plant Leasing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Building Materials &amp; Component Manufacturing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Specialist Contracting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Publishing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Event Management Structures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Waste Management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Health &amp; Safety Specialist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Glazing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Consultancy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Quality Control &amp; Quality Assurance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Real Estate Development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Interior Decoration/Fitting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9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Human Capital Development(Training of Artisans &amp; Craftmen)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Energy Studies with respect to Buildings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Deconstruction Works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Buildability/Maintenability Analysis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Green Building Development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Vocational Training in Carpentry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Building Information Management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GB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      Results and Findings</a:t>
            </a:r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021013" y="14811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218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Persistence, resilience, focus, determination  and hard work are keys to becoming a successful entrepreneur.</a:t>
            </a:r>
          </a:p>
          <a:p>
            <a:r>
              <a:rPr lang="en-GB" dirty="0" smtClean="0"/>
              <a:t>Findings reveal that most builders are not knowledgeable about great business opportunities available to them and are interested in entrepreneurship because of profit, followed by competence, then passion and interest.</a:t>
            </a:r>
          </a:p>
          <a:p>
            <a:r>
              <a:rPr lang="en-GB" dirty="0" smtClean="0"/>
              <a:t>The study recommended the setting up of right business environment by Government</a:t>
            </a:r>
          </a:p>
          <a:p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Conclusion and Recommendations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3959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Nigerian Institute of Building and Council of Registered Builders of Nigeria to organize regular workshops and training on entrepreneurship opportunities available in Nigeria.</a:t>
            </a:r>
          </a:p>
          <a:p>
            <a:r>
              <a:rPr lang="en-GB" dirty="0" smtClean="0"/>
              <a:t>Mentoring by senior and experienced builders</a:t>
            </a:r>
          </a:p>
          <a:p>
            <a:r>
              <a:rPr lang="en-GB" dirty="0" smtClean="0"/>
              <a:t>Networking and relevant skills in ICT.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193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Thank you for Listening.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521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Entrepreneurship remains the viable option to create jobs, reduce unemployment, poverty and youth empowerment.</a:t>
            </a:r>
          </a:p>
          <a:p>
            <a:r>
              <a:rPr lang="en-GB" dirty="0" smtClean="0"/>
              <a:t>Most young builders do not have a good knowledge of entrepreneurship and what it really entails.</a:t>
            </a:r>
          </a:p>
          <a:p>
            <a:r>
              <a:rPr lang="en-GB" dirty="0" smtClean="0"/>
              <a:t>Pursue their dreams and contribute to overall productive capacity and national economic growth and development.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05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Absence of entrepreneur skill  development among builders.</a:t>
            </a:r>
          </a:p>
          <a:p>
            <a:r>
              <a:rPr lang="en-GB" dirty="0" smtClean="0"/>
              <a:t>Relative ignorance of enormous business opportunities in Nigeria.</a:t>
            </a:r>
          </a:p>
          <a:p>
            <a:r>
              <a:rPr lang="en-GB" dirty="0" smtClean="0"/>
              <a:t>Ignorance and apathy as regards the gains of entrepreneurship in Nigeria.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Problems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6354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Review of key concepts of entrepreneurship development in Nigeria.</a:t>
            </a:r>
          </a:p>
          <a:p>
            <a:r>
              <a:rPr lang="en-GB" dirty="0" smtClean="0"/>
              <a:t>Identification of entrepreneurship opportunities for professional builders</a:t>
            </a:r>
          </a:p>
          <a:p>
            <a:r>
              <a:rPr lang="en-GB" dirty="0" smtClean="0"/>
              <a:t>Evaluate the knowledge base and preferences of builders about entrepreneurship and business opportunities within the Nigerian economy</a:t>
            </a:r>
          </a:p>
          <a:p>
            <a:r>
              <a:rPr lang="en-GB" dirty="0" smtClean="0"/>
              <a:t>Identify major reasons for choice of business opportunities.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 of Study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0128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Entrepreneurship is the process of using initiative to transform business concept to new venture, diversify existing venture or enterprise to high growing venture potentials.</a:t>
            </a:r>
          </a:p>
          <a:p>
            <a:r>
              <a:rPr lang="en-GB" dirty="0" smtClean="0"/>
              <a:t>Entrepreneurship is the ability to seek investment opportunities and establish an enterprise based on identified opportunities.</a:t>
            </a:r>
          </a:p>
          <a:p>
            <a:r>
              <a:rPr lang="en-GB" dirty="0" smtClean="0"/>
              <a:t>An entrepreneur is a person who chooses or assumes risk, identifies business opportunity, gathers resources, initiates actions and establishes an enterprise  to meet demand or market opportunity.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Concept of Entrepreneurship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0653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Early entrepreneurship started with trade by barter even before the advent of any form of exchange of money.</a:t>
            </a:r>
          </a:p>
          <a:p>
            <a:r>
              <a:rPr lang="en-GB" dirty="0" smtClean="0"/>
              <a:t>Nigeria has deep entrepreneurship culture as can be seen from early history of the peoples of Hausa, Ibo, Yoruba, Benin in the 13</a:t>
            </a:r>
            <a:r>
              <a:rPr lang="en-GB" baseline="30000" dirty="0" smtClean="0"/>
              <a:t>th</a:t>
            </a:r>
            <a:r>
              <a:rPr lang="en-GB" dirty="0" smtClean="0"/>
              <a:t> and 19</a:t>
            </a:r>
            <a:r>
              <a:rPr lang="en-GB" baseline="30000" dirty="0" smtClean="0"/>
              <a:t>th</a:t>
            </a:r>
            <a:r>
              <a:rPr lang="en-GB" dirty="0" smtClean="0"/>
              <a:t> Century.</a:t>
            </a:r>
          </a:p>
          <a:p>
            <a:r>
              <a:rPr lang="en-GB" dirty="0" smtClean="0"/>
              <a:t>Dying, weaving, metal working, agricultural products, weaving, woodcarving were some of the trades our fore fathers were involved in.  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Brief History of Entrepreneurship in Nigeria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7763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Evaluation of chosen business feasibility and viability analysis.</a:t>
            </a:r>
          </a:p>
          <a:p>
            <a:r>
              <a:rPr lang="en-GB" dirty="0" smtClean="0"/>
              <a:t>Conduct a Feasibility study</a:t>
            </a:r>
          </a:p>
          <a:p>
            <a:r>
              <a:rPr lang="en-GB" dirty="0" smtClean="0"/>
              <a:t>Company registration with CAC</a:t>
            </a:r>
          </a:p>
          <a:p>
            <a:r>
              <a:rPr lang="en-GB" dirty="0" smtClean="0"/>
              <a:t>Business Plan</a:t>
            </a:r>
          </a:p>
          <a:p>
            <a:r>
              <a:rPr lang="en-GB" dirty="0" smtClean="0"/>
              <a:t>Engagement of right business partners</a:t>
            </a:r>
          </a:p>
          <a:p>
            <a:r>
              <a:rPr lang="en-GB" dirty="0" smtClean="0"/>
              <a:t>Financial Discipline and Accounting Standards</a:t>
            </a:r>
          </a:p>
          <a:p>
            <a:r>
              <a:rPr lang="en-GB" dirty="0" smtClean="0"/>
              <a:t>Marketing and sales strategy</a:t>
            </a:r>
          </a:p>
          <a:p>
            <a:r>
              <a:rPr lang="en-GB" dirty="0" smtClean="0"/>
              <a:t>Proper packaging/presentation</a:t>
            </a:r>
          </a:p>
          <a:p>
            <a:r>
              <a:rPr lang="en-GB" dirty="0" smtClean="0"/>
              <a:t>Set realistic and achievable goals.</a:t>
            </a:r>
          </a:p>
          <a:p>
            <a:r>
              <a:rPr lang="en-GB" dirty="0" smtClean="0"/>
              <a:t>Identify a mentor to guide all your business decisions.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Basic Steps to setting up a Business in Nigeria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7237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33202" y="1115219"/>
          <a:ext cx="4677596" cy="5257800"/>
        </p:xfrm>
        <a:graphic>
          <a:graphicData uri="http://schemas.openxmlformats.org/drawingml/2006/table">
            <a:tbl>
              <a:tblPr firstRow="1" firstCol="1" bandRow="1"/>
              <a:tblGrid>
                <a:gridCol w="1169146"/>
                <a:gridCol w="1169146"/>
                <a:gridCol w="1169652"/>
                <a:gridCol w="1169652"/>
              </a:tblGrid>
              <a:tr h="1676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Course Code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Level of Study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Course Title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Credit Unit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BUD 101/1012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 Level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Introduction to Building I/II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8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GST 223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 Level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Introduction to Entrepreneurship skills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8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BUD 231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 Level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Principles of Accounting for Builders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BUD 302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300 Level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Statistics for Builders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BUD 371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300 Level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Quantities and Cost Planning for Builders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BUD 372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300 Level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Estimating and Price Analysis for Builders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BUD 346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300Level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Entrepreneurship Studies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BUD 452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400 Level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Construction Economics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8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BUD 464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400 Level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Business Organisations and Accounts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8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BUD 491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400 Level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Students Industrial Work Experience Scheme (SIWES)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BUD 531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500 Level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Professional Practice &amp; Ethics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Total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 Credit Units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Curriculum for Training of Builders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2446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To become a registered builder, you must have graduated from a polytechnic or university.</a:t>
            </a:r>
          </a:p>
          <a:p>
            <a:r>
              <a:rPr lang="en-GB" dirty="0" smtClean="0"/>
              <a:t>Register with the Nigerian Institute of building as an associate or graduate member.</a:t>
            </a:r>
          </a:p>
          <a:p>
            <a:r>
              <a:rPr lang="en-GB" dirty="0" smtClean="0"/>
              <a:t>Write and pass the necessary examinations with NIOB before proceeding to CORBON for registration.</a:t>
            </a:r>
          </a:p>
          <a:p>
            <a:r>
              <a:rPr lang="en-GB" dirty="0" smtClean="0"/>
              <a:t>From the table shown above 35 units (about 20%) of the 180 units of courses required to graduate from a university have entrepreneurship focus.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Training of Builders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9284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369</TotalTime>
  <Words>883</Words>
  <Application>Microsoft Office PowerPoint</Application>
  <PresentationFormat>On-screen Show (4:3)</PresentationFormat>
  <Paragraphs>273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Entrepreneurship and Business Opportunities for Professional Builders </vt:lpstr>
      <vt:lpstr>Introduction</vt:lpstr>
      <vt:lpstr>What are the Problems ?</vt:lpstr>
      <vt:lpstr>Objectives of Study</vt:lpstr>
      <vt:lpstr>Concept of Entrepreneurship</vt:lpstr>
      <vt:lpstr>Brief History of Entrepreneurship in Nigeria</vt:lpstr>
      <vt:lpstr>Basic Steps to setting up a Business in Nigeria</vt:lpstr>
      <vt:lpstr>Curriculum for Training of Builders</vt:lpstr>
      <vt:lpstr>Training of Builders</vt:lpstr>
      <vt:lpstr>Research Method</vt:lpstr>
      <vt:lpstr>         Results and Findings</vt:lpstr>
      <vt:lpstr>Conclusion and Recommendations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Bldr John</dc:creator>
  <cp:lastModifiedBy>Bldr John</cp:lastModifiedBy>
  <cp:revision>14</cp:revision>
  <dcterms:created xsi:type="dcterms:W3CDTF">2015-07-29T15:56:33Z</dcterms:created>
  <dcterms:modified xsi:type="dcterms:W3CDTF">2015-08-01T21:54:43Z</dcterms:modified>
</cp:coreProperties>
</file>